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21" autoAdjust="0"/>
    <p:restoredTop sz="94660"/>
  </p:normalViewPr>
  <p:slideViewPr>
    <p:cSldViewPr snapToGrid="0" showGuides="1">
      <p:cViewPr varScale="1">
        <p:scale>
          <a:sx n="148" d="100"/>
          <a:sy n="148" d="100"/>
        </p:scale>
        <p:origin x="192" y="32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477498-9B1B-456A-85A8-829C48F377BE}" type="datetimeFigureOut">
              <a:rPr lang="lv-LV" smtClean="0"/>
              <a:t>06.02.25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AF0845-0465-4846-A87D-132D40696A8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05647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2381"/>
            <a:ext cx="9144000" cy="3902869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7501" y="1086861"/>
            <a:ext cx="7929000" cy="2228288"/>
          </a:xfrm>
        </p:spPr>
        <p:txBody>
          <a:bodyPr/>
          <a:lstStyle>
            <a:lvl1pPr>
              <a:defRPr sz="4050"/>
            </a:lvl1pPr>
          </a:lstStyle>
          <a:p>
            <a:r>
              <a:rPr lang="lv-LV" dirty="0"/>
              <a:t>Rediģēt šablona virsraksta stilu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7501" y="3960635"/>
            <a:ext cx="7929000" cy="326231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/>
              <a:t>Noklikšķiniet, lai rediģētu šablona apakšvirsraksta stilu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9</a:t>
            </a:r>
            <a:r>
              <a:rPr lang="en-US" baseline="30000" dirty="0"/>
              <a:t>th</a:t>
            </a:r>
            <a:r>
              <a:rPr lang="en-US" dirty="0"/>
              <a:t> International Scientific Conference of the University of Latvia Faculty of Law</a:t>
            </a:r>
            <a:r>
              <a:rPr lang="lv-LV" dirty="0"/>
              <a:t>.</a:t>
            </a:r>
            <a:r>
              <a:rPr lang="en-US" dirty="0"/>
              <a:t> November 9-10, 2023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925548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1639491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500" y="335391"/>
            <a:ext cx="7928999" cy="727838"/>
          </a:xfrm>
        </p:spPr>
        <p:txBody>
          <a:bodyPr/>
          <a:lstStyle/>
          <a:p>
            <a:r>
              <a:rPr lang="lv-LV" dirty="0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4034" y="1666716"/>
            <a:ext cx="7915931" cy="2727383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9th International Scientific Conference of the University of Latvia Faculty of Law. November 9-10, 2023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531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9144000" cy="3902869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500" y="2213547"/>
            <a:ext cx="7921064" cy="1101600"/>
          </a:xfrm>
        </p:spPr>
        <p:txBody>
          <a:bodyPr anchor="b"/>
          <a:lstStyle>
            <a:lvl1pPr algn="r">
              <a:defRPr sz="3600" b="1" cap="none"/>
            </a:lvl1pPr>
          </a:lstStyle>
          <a:p>
            <a:r>
              <a:rPr lang="lv-LV" dirty="0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500" y="3960901"/>
            <a:ext cx="7921064" cy="325466"/>
          </a:xfrm>
        </p:spPr>
        <p:txBody>
          <a:bodyPr anchor="t">
            <a:noAutofit/>
          </a:bodyPr>
          <a:lstStyle>
            <a:lvl1pPr marL="0" indent="0" algn="r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9th International Scientific Conference of the University of Latvia Faculty of Law. November 9-10, 2023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20175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1639491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4034" y="1666716"/>
            <a:ext cx="3889405" cy="2729072"/>
          </a:xfrm>
        </p:spPr>
        <p:txBody>
          <a:bodyPr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62" y="1666715"/>
            <a:ext cx="3895937" cy="2729073"/>
          </a:xfrm>
        </p:spPr>
        <p:txBody>
          <a:bodyPr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9th International Scientific Conference of the University of Latvia Faculty of Law. November 9-10, 2023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15250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1639491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 dirty="0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046" y="1631156"/>
            <a:ext cx="3892393" cy="432197"/>
          </a:xfrm>
        </p:spPr>
        <p:txBody>
          <a:bodyPr anchor="b">
            <a:noAutofit/>
          </a:bodyPr>
          <a:lstStyle>
            <a:lvl1pPr marL="0" indent="0" algn="ctr">
              <a:buNone/>
              <a:defRPr sz="15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1047" y="2063354"/>
            <a:ext cx="3892392" cy="2332435"/>
          </a:xfrm>
        </p:spPr>
        <p:txBody>
          <a:bodyPr anchor="t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62" y="1631156"/>
            <a:ext cx="3895937" cy="432197"/>
          </a:xfrm>
        </p:spPr>
        <p:txBody>
          <a:bodyPr anchor="b">
            <a:noAutofit/>
          </a:bodyPr>
          <a:lstStyle>
            <a:lvl1pPr marL="0" indent="0" algn="ctr">
              <a:buNone/>
              <a:defRPr sz="15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62" y="2063354"/>
            <a:ext cx="3895937" cy="2332435"/>
          </a:xfrm>
        </p:spPr>
        <p:txBody>
          <a:bodyPr anchor="t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9th International Scientific Conference of the University of Latvia Faculty of Law. November 9-10, 2023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9208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1639491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Rediģēt šablona virsraksta stilu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9th International Scientific Conference of the University of Latvia Faculty of Law. November 9-10, 2023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85384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9th International Scientific Conference of the University of Latvia Faculty of Law. November 9-10, 2023</a:t>
            </a:r>
            <a:endParaRPr lang="lv-LV"/>
          </a:p>
        </p:txBody>
      </p:sp>
      <p:sp>
        <p:nvSpPr>
          <p:cNvPr id="7" name="Virsraksts 6">
            <a:extLst>
              <a:ext uri="{FF2B5EF4-FFF2-40B4-BE49-F238E27FC236}">
                <a16:creationId xmlns:a16="http://schemas.microsoft.com/office/drawing/2014/main" id="{2655E1DC-7485-7696-6828-B5782135B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417" y="2207831"/>
            <a:ext cx="7928999" cy="727838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lv-LV" dirty="0"/>
              <a:t>Rediģēt šablona virsraksta stilu</a:t>
            </a:r>
          </a:p>
        </p:txBody>
      </p:sp>
    </p:spTree>
    <p:extLst>
      <p:ext uri="{BB962C8B-B14F-4D97-AF65-F5344CB8AC3E}">
        <p14:creationId xmlns:p14="http://schemas.microsoft.com/office/powerpoint/2010/main" val="195643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7500" y="335391"/>
            <a:ext cx="7928999" cy="727838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lv-LV" dirty="0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500" y="1638301"/>
            <a:ext cx="7922464" cy="2755798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lv-LV" dirty="0"/>
              <a:t>Noklikšķiniet, lai rediģētu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530" y="4618428"/>
            <a:ext cx="6483240" cy="27384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675">
                <a:solidFill>
                  <a:schemeClr val="tx1"/>
                </a:solidFill>
              </a:defRPr>
            </a:lvl1pPr>
          </a:lstStyle>
          <a:p>
            <a:r>
              <a:rPr lang="lv-LV" dirty="0"/>
              <a:t>9</a:t>
            </a:r>
            <a:r>
              <a:rPr lang="lv-LV" baseline="30000" dirty="0"/>
              <a:t>th</a:t>
            </a:r>
            <a:r>
              <a:rPr lang="lv-LV" dirty="0"/>
              <a:t> </a:t>
            </a:r>
            <a:r>
              <a:rPr lang="lv-LV" dirty="0" err="1"/>
              <a:t>International</a:t>
            </a:r>
            <a:r>
              <a:rPr lang="lv-LV" dirty="0"/>
              <a:t> </a:t>
            </a:r>
            <a:r>
              <a:rPr lang="lv-LV" dirty="0" err="1"/>
              <a:t>Scientific</a:t>
            </a:r>
            <a:r>
              <a:rPr lang="lv-LV" dirty="0"/>
              <a:t> </a:t>
            </a:r>
            <a:r>
              <a:rPr lang="lv-LV" dirty="0" err="1"/>
              <a:t>Conference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University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Latvia </a:t>
            </a:r>
            <a:r>
              <a:rPr lang="lv-LV" dirty="0" err="1"/>
              <a:t>Faculty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Law</a:t>
            </a:r>
            <a:r>
              <a:rPr lang="lv-LV" dirty="0"/>
              <a:t>.</a:t>
            </a:r>
          </a:p>
          <a:p>
            <a:r>
              <a:rPr lang="lv-LV" dirty="0" err="1"/>
              <a:t>November</a:t>
            </a:r>
            <a:r>
              <a:rPr lang="lv-LV" dirty="0"/>
              <a:t> 9-10, 2023</a:t>
            </a:r>
          </a:p>
        </p:txBody>
      </p:sp>
      <p:pic>
        <p:nvPicPr>
          <p:cNvPr id="8" name="Attēls 7" descr="Attēls, kurā ir teksts, fonts, monēta, logotips&#10;&#10;Apraksts ģenerēts automātiski">
            <a:extLst>
              <a:ext uri="{FF2B5EF4-FFF2-40B4-BE49-F238E27FC236}">
                <a16:creationId xmlns:a16="http://schemas.microsoft.com/office/drawing/2014/main" id="{23835207-9153-2828-BC9C-335388AE5624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6941" y="4475846"/>
            <a:ext cx="1558610" cy="493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217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</p:sldLayoutIdLst>
  <p:hf sldNum="0" hdr="0" dt="0"/>
  <p:txStyles>
    <p:titleStyle>
      <a:lvl1pPr algn="l" defTabSz="342900" rtl="0" eaLnBrk="1" latinLnBrk="0" hangingPunct="1">
        <a:spcBef>
          <a:spcPct val="0"/>
        </a:spcBef>
        <a:buNone/>
        <a:defRPr sz="3000" b="1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8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21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27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/>
        </a:buClr>
        <a:buFont typeface="Wingdings 2" charset="2"/>
        <a:buChar char="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620">
          <p15:clr>
            <a:srgbClr val="F26B43"/>
          </p15:clr>
        </p15:guide>
        <p15:guide id="4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92DF217-A1EF-01A5-C0CD-482F5C55B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7501" y="1086861"/>
            <a:ext cx="7929000" cy="2228288"/>
          </a:xfrm>
        </p:spPr>
        <p:txBody>
          <a:bodyPr anchor="b">
            <a:normAutofit/>
          </a:bodyPr>
          <a:lstStyle/>
          <a:p>
            <a:r>
              <a:rPr lang="lv-LV" err="1"/>
              <a:t>Title</a:t>
            </a:r>
            <a:endParaRPr lang="lv-LV"/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C6B496DD-B4C4-B1C0-4167-1D1B7C54F8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7501" y="3960635"/>
            <a:ext cx="7929000" cy="326231"/>
          </a:xfrm>
        </p:spPr>
        <p:txBody>
          <a:bodyPr anchor="t">
            <a:normAutofit/>
          </a:bodyPr>
          <a:lstStyle/>
          <a:p>
            <a:r>
              <a:rPr lang="lt-LT" dirty="0"/>
              <a:t>Name, surname, position, organisation</a:t>
            </a:r>
            <a:endParaRPr lang="lv-LV" dirty="0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F07AB410-2C04-1B23-A560-CFD603065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530" y="4618428"/>
            <a:ext cx="6483240" cy="273844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10th International Scientific Conference of the University of Latvia Faculty of Law. November 6-7, 2025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56249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C6FBEBA-AF4B-15AF-E040-C3BF2961F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/>
              <a:t>Title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157466C-A329-217B-2589-16788BA919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err="1"/>
              <a:t>Text</a:t>
            </a:r>
            <a:endParaRPr lang="lv-LV" dirty="0"/>
          </a:p>
          <a:p>
            <a:r>
              <a:rPr lang="lv-LV" dirty="0" err="1"/>
              <a:t>Text</a:t>
            </a:r>
            <a:endParaRPr lang="lv-LV" dirty="0"/>
          </a:p>
          <a:p>
            <a:r>
              <a:rPr lang="lv-LV" dirty="0" err="1"/>
              <a:t>Text</a:t>
            </a:r>
            <a:endParaRPr lang="lv-LV" dirty="0"/>
          </a:p>
          <a:p>
            <a:r>
              <a:rPr lang="lv-LV" dirty="0" err="1"/>
              <a:t>Text</a:t>
            </a:r>
            <a:endParaRPr lang="lv-LV" dirty="0"/>
          </a:p>
          <a:p>
            <a:pPr marL="0" indent="0">
              <a:buNone/>
            </a:pPr>
            <a:endParaRPr lang="lv-LV" dirty="0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7FE9B9DA-F1F5-5706-0504-AA91E943E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10th International Scientific Conference of the University of Latvia Faculty of Law. November 6-7, 2025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98208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EBB643D-ABD5-83CF-F672-E582A2407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/>
              <a:t>Title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86FA8B74-4A6B-CC3F-3E94-1E83643709D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lv-LV" dirty="0" err="1"/>
              <a:t>Text</a:t>
            </a:r>
            <a:endParaRPr lang="lv-LV" dirty="0"/>
          </a:p>
          <a:p>
            <a:r>
              <a:rPr lang="lv-LV" dirty="0" err="1"/>
              <a:t>Text</a:t>
            </a:r>
            <a:endParaRPr lang="lv-LV" dirty="0"/>
          </a:p>
          <a:p>
            <a:r>
              <a:rPr lang="lv-LV" dirty="0" err="1"/>
              <a:t>Text</a:t>
            </a:r>
            <a:endParaRPr lang="lv-LV" dirty="0"/>
          </a:p>
          <a:p>
            <a:endParaRPr lang="lv-LV" dirty="0"/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D5914EE3-F840-D5D2-9A2A-688043AECDC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038CE6CB-FB08-A08F-D2D7-18C802DC4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10th International Scientific Conference of the University of Latvia Faculty of Law. November 6-7, 2025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715013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ājenes vietturis 1">
            <a:extLst>
              <a:ext uri="{FF2B5EF4-FFF2-40B4-BE49-F238E27FC236}">
                <a16:creationId xmlns:a16="http://schemas.microsoft.com/office/drawing/2014/main" id="{CC7E4150-F01B-6B99-585D-128DEB0EF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10th International Scientific Conference of the University of Latvia Faculty of Law. November 6-7, 2025</a:t>
            </a:r>
            <a:endParaRPr lang="lv-LV" dirty="0"/>
          </a:p>
        </p:txBody>
      </p:sp>
      <p:sp>
        <p:nvSpPr>
          <p:cNvPr id="3" name="Virsraksts 2">
            <a:extLst>
              <a:ext uri="{FF2B5EF4-FFF2-40B4-BE49-F238E27FC236}">
                <a16:creationId xmlns:a16="http://schemas.microsoft.com/office/drawing/2014/main" id="{6DACE974-CED8-81AE-C7C8-D528EBBC8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500" y="2207831"/>
            <a:ext cx="7928999" cy="727838"/>
          </a:xfrm>
        </p:spPr>
        <p:txBody>
          <a:bodyPr/>
          <a:lstStyle/>
          <a:p>
            <a:r>
              <a:rPr lang="lv-LV" dirty="0" err="1"/>
              <a:t>Text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3724163"/>
      </p:ext>
    </p:extLst>
  </p:cSld>
  <p:clrMapOvr>
    <a:masterClrMapping/>
  </p:clrMapOvr>
</p:sld>
</file>

<file path=ppt/theme/theme1.xml><?xml version="1.0" encoding="utf-8"?>
<a:theme xmlns:a="http://schemas.openxmlformats.org/drawingml/2006/main" name="Citāti">
  <a:themeElements>
    <a:clrScheme name="Custom 2">
      <a:dk1>
        <a:srgbClr val="FEFFFF"/>
      </a:dk1>
      <a:lt1>
        <a:srgbClr val="1D4189"/>
      </a:lt1>
      <a:dk2>
        <a:srgbClr val="1D20DC"/>
      </a:dk2>
      <a:lt2>
        <a:srgbClr val="1D4189"/>
      </a:lt2>
      <a:accent1>
        <a:srgbClr val="FFFFFF"/>
      </a:accent1>
      <a:accent2>
        <a:srgbClr val="222222"/>
      </a:accent2>
      <a:accent3>
        <a:srgbClr val="FFFFFF"/>
      </a:accent3>
      <a:accent4>
        <a:srgbClr val="1D4189"/>
      </a:accent4>
      <a:accent5>
        <a:srgbClr val="6CACE3"/>
      </a:accent5>
      <a:accent6>
        <a:srgbClr val="002855"/>
      </a:accent6>
      <a:hlink>
        <a:srgbClr val="FFFFFF"/>
      </a:hlink>
      <a:folHlink>
        <a:srgbClr val="B1B2B2"/>
      </a:folHlink>
    </a:clrScheme>
    <a:fontScheme name="Citāti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malkas cietās daļiņa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ācija1" id="{9E6BCB95-C519-44B2-91AF-ED0DD5B1E97D}" vid="{8018A951-9ADE-47FE-982D-38519A7359EE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1167</TotalTime>
  <Words>86</Words>
  <Application>Microsoft Macintosh PowerPoint</Application>
  <PresentationFormat>On-screen Show (16:9)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Century Gothic</vt:lpstr>
      <vt:lpstr>Wingdings 2</vt:lpstr>
      <vt:lpstr>Citāti</vt:lpstr>
      <vt:lpstr>Title</vt:lpstr>
      <vt:lpstr>Title</vt:lpstr>
      <vt:lpstr>Title</vt:lpstr>
      <vt:lpstr>Text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Freedom of expression in time of war: expanded, restricted, modified?</dc:title>
  <dc:creator>Aivis Beķeris</dc:creator>
  <cp:lastModifiedBy>Kitija Krastiņa</cp:lastModifiedBy>
  <cp:revision>10</cp:revision>
  <dcterms:created xsi:type="dcterms:W3CDTF">2023-09-29T11:54:59Z</dcterms:created>
  <dcterms:modified xsi:type="dcterms:W3CDTF">2025-02-06T14:59:41Z</dcterms:modified>
</cp:coreProperties>
</file>