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141" d="100"/>
          <a:sy n="141" d="100"/>
        </p:scale>
        <p:origin x="702" y="12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alvenes vietturis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uma vietturis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25528F-5FF7-493C-B639-5A754CDE82D7}" type="datetimeFigureOut">
              <a:rPr lang="lv-LV" smtClean="0"/>
              <a:t>03.10.2023</a:t>
            </a:fld>
            <a:endParaRPr lang="lv-LV"/>
          </a:p>
        </p:txBody>
      </p:sp>
      <p:sp>
        <p:nvSpPr>
          <p:cNvPr id="4" name="Slaida attēla vietturi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v-LV"/>
          </a:p>
        </p:txBody>
      </p:sp>
      <p:sp>
        <p:nvSpPr>
          <p:cNvPr id="5" name="Piezīmju vietturi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6" name="Kājenes vietturis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7" name="Slaida numura vietturis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9C0865-F0BC-4B47-8947-AB2378A24891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8594442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Virsraksta slai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2381"/>
            <a:ext cx="9144000" cy="3902869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7501" y="1086861"/>
            <a:ext cx="7929000" cy="2228288"/>
          </a:xfrm>
        </p:spPr>
        <p:txBody>
          <a:bodyPr/>
          <a:lstStyle>
            <a:lvl1pPr>
              <a:defRPr sz="4050"/>
            </a:lvl1pPr>
          </a:lstStyle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7501" y="3960635"/>
            <a:ext cx="7929000" cy="326231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lv-LV"/>
              <a:t>Noklikšķiniet, lai rediģētu šablona apakšvirsraksta stilu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v-LV" dirty="0"/>
              <a:t>Latvijas Universitātes Juridiskās fakultātes 9. starptautiskā zinātniskā konference «</a:t>
            </a:r>
            <a:r>
              <a:rPr lang="lv-LV" b="1" dirty="0"/>
              <a:t>Brīvības robežu pārskatīšana, dzīvojot apdraudējumu apstākļos</a:t>
            </a:r>
            <a:r>
              <a:rPr lang="lv-LV" dirty="0"/>
              <a:t>»</a:t>
            </a:r>
          </a:p>
          <a:p>
            <a:r>
              <a:rPr lang="lv-LV" dirty="0"/>
              <a:t>9.-10. novembris, 2023</a:t>
            </a:r>
          </a:p>
        </p:txBody>
      </p:sp>
    </p:spTree>
    <p:extLst>
      <p:ext uri="{BB962C8B-B14F-4D97-AF65-F5344CB8AC3E}">
        <p14:creationId xmlns:p14="http://schemas.microsoft.com/office/powerpoint/2010/main" val="234663742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rsraksts un satu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9144000" cy="1639491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4034" y="1666716"/>
            <a:ext cx="7915931" cy="2727383"/>
          </a:xfrm>
        </p:spPr>
        <p:txBody>
          <a:bodyPr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v-LV" dirty="0"/>
              <a:t>Latvijas Universitātes Juridiskās fakultātes 9. starptautiskā zinātniskā konference «</a:t>
            </a:r>
            <a:r>
              <a:rPr lang="lv-LV" b="1" dirty="0"/>
              <a:t>Brīvības robežu pārskatīšana, dzīvojot apdraudējumu apstākļos</a:t>
            </a:r>
            <a:r>
              <a:rPr lang="lv-LV" dirty="0"/>
              <a:t>»</a:t>
            </a:r>
          </a:p>
          <a:p>
            <a:r>
              <a:rPr lang="lv-LV" dirty="0"/>
              <a:t>9.-10. novembris, 2023</a:t>
            </a:r>
          </a:p>
        </p:txBody>
      </p:sp>
      <p:sp>
        <p:nvSpPr>
          <p:cNvPr id="7" name="Virsraksts 6">
            <a:extLst>
              <a:ext uri="{FF2B5EF4-FFF2-40B4-BE49-F238E27FC236}">
                <a16:creationId xmlns:a16="http://schemas.microsoft.com/office/drawing/2014/main" id="{9E7E07AF-91B5-1A44-5645-539F1FE2A3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</a:p>
        </p:txBody>
      </p:sp>
    </p:spTree>
    <p:extLst>
      <p:ext uri="{BB962C8B-B14F-4D97-AF65-F5344CB8AC3E}">
        <p14:creationId xmlns:p14="http://schemas.microsoft.com/office/powerpoint/2010/main" val="42920622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adaļas galve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9144000" cy="3902869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7500" y="2213547"/>
            <a:ext cx="7921064" cy="1101600"/>
          </a:xfrm>
        </p:spPr>
        <p:txBody>
          <a:bodyPr anchor="b"/>
          <a:lstStyle>
            <a:lvl1pPr algn="r">
              <a:defRPr sz="3600" b="1" cap="none"/>
            </a:lvl1pPr>
          </a:lstStyle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500" y="3960901"/>
            <a:ext cx="7921064" cy="325466"/>
          </a:xfrm>
        </p:spPr>
        <p:txBody>
          <a:bodyPr anchor="t">
            <a:noAutofit/>
          </a:bodyPr>
          <a:lstStyle>
            <a:lvl1pPr marL="0" indent="0" algn="r">
              <a:buNone/>
              <a:defRPr sz="1350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v-LV" dirty="0"/>
              <a:t>Latvijas Universitātes Juridiskās fakultātes 9. starptautiskā zinātniskā konference «</a:t>
            </a:r>
            <a:r>
              <a:rPr lang="lv-LV" b="1" dirty="0"/>
              <a:t>Brīvības robežu pārskatīšana, dzīvojot apdraudējumu apstākļos</a:t>
            </a:r>
            <a:r>
              <a:rPr lang="lv-LV" dirty="0"/>
              <a:t>»</a:t>
            </a:r>
          </a:p>
          <a:p>
            <a:r>
              <a:rPr lang="lv-LV" dirty="0"/>
              <a:t>9.-10. novembris, 2023</a:t>
            </a:r>
          </a:p>
        </p:txBody>
      </p:sp>
    </p:spTree>
    <p:extLst>
      <p:ext uri="{BB962C8B-B14F-4D97-AF65-F5344CB8AC3E}">
        <p14:creationId xmlns:p14="http://schemas.microsoft.com/office/powerpoint/2010/main" val="26945448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ivi satura blok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9144000" cy="1639491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4034" y="1666716"/>
            <a:ext cx="3889405" cy="2729072"/>
          </a:xfrm>
        </p:spPr>
        <p:txBody>
          <a:bodyPr>
            <a:normAutofit/>
          </a:bodyPr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0562" y="1666715"/>
            <a:ext cx="3895937" cy="2729073"/>
          </a:xfrm>
        </p:spPr>
        <p:txBody>
          <a:bodyPr>
            <a:normAutofit/>
          </a:bodyPr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v-LV" dirty="0"/>
              <a:t>Latvijas Universitātes Juridiskās fakultātes 9. starptautiskā zinātniskā konference «</a:t>
            </a:r>
            <a:r>
              <a:rPr lang="lv-LV" b="1" dirty="0"/>
              <a:t>Brīvības robežu pārskatīšana, dzīvojot apdraudējumu apstākļos</a:t>
            </a:r>
            <a:r>
              <a:rPr lang="lv-LV" dirty="0"/>
              <a:t>»</a:t>
            </a:r>
          </a:p>
          <a:p>
            <a:r>
              <a:rPr lang="lv-LV" dirty="0"/>
              <a:t>9.-10. novembris, 2023</a:t>
            </a:r>
          </a:p>
        </p:txBody>
      </p:sp>
    </p:spTree>
    <p:extLst>
      <p:ext uri="{BB962C8B-B14F-4D97-AF65-F5344CB8AC3E}">
        <p14:creationId xmlns:p14="http://schemas.microsoft.com/office/powerpoint/2010/main" val="17568359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līdzināj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9144000" cy="1639491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1046" y="1631156"/>
            <a:ext cx="3892393" cy="432197"/>
          </a:xfrm>
        </p:spPr>
        <p:txBody>
          <a:bodyPr anchor="b">
            <a:noAutofit/>
          </a:bodyPr>
          <a:lstStyle>
            <a:lvl1pPr marL="0" indent="0" algn="ctr">
              <a:buNone/>
              <a:defRPr sz="15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1047" y="2063354"/>
            <a:ext cx="3892392" cy="2332435"/>
          </a:xfrm>
        </p:spPr>
        <p:txBody>
          <a:bodyPr anchor="t">
            <a:normAutofit/>
          </a:bodyPr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0562" y="1631156"/>
            <a:ext cx="3895937" cy="432197"/>
          </a:xfrm>
        </p:spPr>
        <p:txBody>
          <a:bodyPr anchor="b">
            <a:noAutofit/>
          </a:bodyPr>
          <a:lstStyle>
            <a:lvl1pPr marL="0" indent="0" algn="ctr">
              <a:buNone/>
              <a:defRPr sz="15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0562" y="2063354"/>
            <a:ext cx="3895937" cy="2332435"/>
          </a:xfrm>
        </p:spPr>
        <p:txBody>
          <a:bodyPr anchor="t">
            <a:normAutofit/>
          </a:bodyPr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v-LV" dirty="0"/>
              <a:t>Latvijas Universitātes Juridiskās fakultātes 9. starptautiskā zinātniskā konference «</a:t>
            </a:r>
            <a:r>
              <a:rPr lang="lv-LV" b="1" dirty="0"/>
              <a:t>Brīvības robežu pārskatīšana, dzīvojot apdraudējumu apstākļos</a:t>
            </a:r>
            <a:r>
              <a:rPr lang="lv-LV" dirty="0"/>
              <a:t>»</a:t>
            </a:r>
          </a:p>
          <a:p>
            <a:r>
              <a:rPr lang="lv-LV" dirty="0"/>
              <a:t>9.-10. novembris, 2023</a:t>
            </a:r>
          </a:p>
        </p:txBody>
      </p:sp>
      <p:sp>
        <p:nvSpPr>
          <p:cNvPr id="11" name="Virsraksts 10">
            <a:extLst>
              <a:ext uri="{FF2B5EF4-FFF2-40B4-BE49-F238E27FC236}">
                <a16:creationId xmlns:a16="http://schemas.microsoft.com/office/drawing/2014/main" id="{1139CFBB-C336-B747-F758-BFEE49EB77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</a:p>
        </p:txBody>
      </p:sp>
    </p:spTree>
    <p:extLst>
      <p:ext uri="{BB962C8B-B14F-4D97-AF65-F5344CB8AC3E}">
        <p14:creationId xmlns:p14="http://schemas.microsoft.com/office/powerpoint/2010/main" val="221202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ai virsra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9144000" cy="1639491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v-LV" dirty="0"/>
              <a:t>Latvijas Universitātes Juridiskās fakultātes 9. starptautiskā zinātniskā konference «</a:t>
            </a:r>
            <a:r>
              <a:rPr lang="lv-LV" b="1" dirty="0"/>
              <a:t>Brīvības robežu pārskatīšana, dzīvojot apdraudējumu apstākļos</a:t>
            </a:r>
            <a:r>
              <a:rPr lang="lv-LV" dirty="0"/>
              <a:t>»</a:t>
            </a:r>
          </a:p>
          <a:p>
            <a:r>
              <a:rPr lang="lv-LV" dirty="0"/>
              <a:t>9.-10. novembris, 2023</a:t>
            </a:r>
          </a:p>
        </p:txBody>
      </p:sp>
    </p:spTree>
    <p:extLst>
      <p:ext uri="{BB962C8B-B14F-4D97-AF65-F5344CB8AC3E}">
        <p14:creationId xmlns:p14="http://schemas.microsoft.com/office/powerpoint/2010/main" val="25704865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uk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v-LV" dirty="0"/>
              <a:t>Latvijas Universitātes Juridiskās fakultātes 9. starptautiskā zinātniskā konference «</a:t>
            </a:r>
            <a:r>
              <a:rPr lang="lv-LV" b="1" dirty="0"/>
              <a:t>Brīvības robežu pārskatīšana, dzīvojot apdraudējumu apstākļos</a:t>
            </a:r>
            <a:r>
              <a:rPr lang="lv-LV" dirty="0"/>
              <a:t>»</a:t>
            </a:r>
          </a:p>
          <a:p>
            <a:r>
              <a:rPr lang="lv-LV" dirty="0"/>
              <a:t>9.-10. novembris, 2023</a:t>
            </a:r>
          </a:p>
        </p:txBody>
      </p:sp>
      <p:sp>
        <p:nvSpPr>
          <p:cNvPr id="5" name="Virsraksts 4">
            <a:extLst>
              <a:ext uri="{FF2B5EF4-FFF2-40B4-BE49-F238E27FC236}">
                <a16:creationId xmlns:a16="http://schemas.microsoft.com/office/drawing/2014/main" id="{A1613FCA-60E1-C291-1B52-44F4CE0A93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8523" y="2157468"/>
            <a:ext cx="7928999" cy="727838"/>
          </a:xfrm>
        </p:spPr>
        <p:txBody>
          <a:bodyPr/>
          <a:lstStyle>
            <a:lvl1pPr algn="ctr">
              <a:defRPr/>
            </a:lvl1pPr>
          </a:lstStyle>
          <a:p>
            <a:r>
              <a:rPr lang="lv-LV"/>
              <a:t>Rediģēt šablona virsraksta stilu</a:t>
            </a:r>
          </a:p>
        </p:txBody>
      </p:sp>
    </p:spTree>
    <p:extLst>
      <p:ext uri="{BB962C8B-B14F-4D97-AF65-F5344CB8AC3E}">
        <p14:creationId xmlns:p14="http://schemas.microsoft.com/office/powerpoint/2010/main" val="38127709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7500" y="335391"/>
            <a:ext cx="7928999" cy="727838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lv-LV" dirty="0"/>
              <a:t>Rediģēt šablona virsraksta stilu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500" y="1638301"/>
            <a:ext cx="7922464" cy="2755798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lv-LV" dirty="0"/>
              <a:t>Noklikšķiniet, lai rediģētu šablona teksta stilus</a:t>
            </a:r>
          </a:p>
          <a:p>
            <a:pPr lvl="1"/>
            <a:r>
              <a:rPr lang="lv-LV" dirty="0"/>
              <a:t>Otrais līmenis</a:t>
            </a:r>
          </a:p>
          <a:p>
            <a:pPr lvl="2"/>
            <a:r>
              <a:rPr lang="lv-LV" dirty="0"/>
              <a:t>Trešais līmenis</a:t>
            </a:r>
          </a:p>
          <a:p>
            <a:pPr lvl="3"/>
            <a:r>
              <a:rPr lang="lv-LV" dirty="0"/>
              <a:t>Ceturtais līmenis</a:t>
            </a:r>
          </a:p>
          <a:p>
            <a:pPr lvl="4"/>
            <a:r>
              <a:rPr lang="lv-LV" dirty="0"/>
              <a:t>Piektais līmenis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636" y="4531022"/>
            <a:ext cx="6483240" cy="27384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675">
                <a:solidFill>
                  <a:schemeClr val="tx1"/>
                </a:solidFill>
              </a:defRPr>
            </a:lvl1pPr>
          </a:lstStyle>
          <a:p>
            <a:r>
              <a:rPr lang="lv-LV" dirty="0"/>
              <a:t>Latvijas Universitātes Juridiskās fakultātes 9. starptautiskā zinātniskā konference «</a:t>
            </a:r>
            <a:r>
              <a:rPr lang="lv-LV" b="1" dirty="0"/>
              <a:t>Brīvības robežu pārskatīšana, dzīvojot apdraudējumu apstākļos</a:t>
            </a:r>
            <a:r>
              <a:rPr lang="lv-LV" dirty="0"/>
              <a:t>»</a:t>
            </a:r>
          </a:p>
          <a:p>
            <a:r>
              <a:rPr lang="lv-LV" dirty="0"/>
              <a:t>9.-10. novembris, 2023</a:t>
            </a:r>
          </a:p>
        </p:txBody>
      </p:sp>
      <p:pic>
        <p:nvPicPr>
          <p:cNvPr id="8" name="Attēls 7" descr="Attēls, kurā ir teksts, fonts, monēta, logotips&#10;&#10;Apraksts ģenerēts automātiski">
            <a:extLst>
              <a:ext uri="{FF2B5EF4-FFF2-40B4-BE49-F238E27FC236}">
                <a16:creationId xmlns:a16="http://schemas.microsoft.com/office/drawing/2014/main" id="{8FE47535-0074-3EFB-5FD8-47A2E91F2C78}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8663" y="4401036"/>
            <a:ext cx="1616701" cy="5338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35946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</p:sldLayoutIdLst>
  <p:hf sldNum="0" hdr="0" dt="0"/>
  <p:txStyles>
    <p:titleStyle>
      <a:lvl1pPr algn="l" defTabSz="342900" rtl="0" eaLnBrk="1" latinLnBrk="0" hangingPunct="1">
        <a:spcBef>
          <a:spcPct val="0"/>
        </a:spcBef>
        <a:buNone/>
        <a:defRPr sz="3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57175" indent="-257175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/>
        </a:buClr>
        <a:buFont typeface="Wingdings 2" charset="2"/>
        <a:buChar char=""/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/>
        </a:buClr>
        <a:buFont typeface="Wingdings 2" charset="2"/>
        <a:buChar char=""/>
        <a:defRPr sz="105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/>
        </a:buClr>
        <a:buFont typeface="Wingdings 2" charset="2"/>
        <a:buChar char=""/>
        <a:defRPr sz="9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/>
        </a:buClr>
        <a:buFont typeface="Wingdings 2" charset="2"/>
        <a:buChar char=""/>
        <a:defRPr sz="900" kern="1200">
          <a:solidFill>
            <a:schemeClr val="tx1"/>
          </a:solidFill>
          <a:latin typeface="+mn-lt"/>
          <a:ea typeface="+mn-ea"/>
          <a:cs typeface="+mn-cs"/>
        </a:defRPr>
      </a:lvl5pPr>
      <a:lvl6pPr marL="180000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/>
        </a:buClr>
        <a:buFont typeface="Wingdings 2" charset="2"/>
        <a:buChar char=""/>
        <a:defRPr sz="900" kern="1200">
          <a:solidFill>
            <a:schemeClr val="tx1"/>
          </a:solidFill>
          <a:latin typeface="+mn-lt"/>
          <a:ea typeface="+mn-ea"/>
          <a:cs typeface="+mn-cs"/>
        </a:defRPr>
      </a:lvl6pPr>
      <a:lvl7pPr marL="210000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/>
        </a:buClr>
        <a:buFont typeface="Wingdings 2" charset="2"/>
        <a:buChar char=""/>
        <a:defRPr sz="9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00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/>
        </a:buClr>
        <a:buFont typeface="Wingdings 2" charset="2"/>
        <a:buChar char=""/>
        <a:defRPr sz="900" kern="1200">
          <a:solidFill>
            <a:schemeClr val="tx1"/>
          </a:solidFill>
          <a:latin typeface="+mn-lt"/>
          <a:ea typeface="+mn-ea"/>
          <a:cs typeface="+mn-cs"/>
        </a:defRPr>
      </a:lvl8pPr>
      <a:lvl9pPr marL="270000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/>
        </a:buClr>
        <a:buFont typeface="Wingdings 2" charset="2"/>
        <a:buChar char=""/>
        <a:defRPr sz="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62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EA326352-F5A9-5BED-6413-307F47A66AD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lv-LV" dirty="0"/>
              <a:t>Referāta tēma</a:t>
            </a:r>
          </a:p>
        </p:txBody>
      </p:sp>
      <p:sp>
        <p:nvSpPr>
          <p:cNvPr id="3" name="Apakšvirsraksts 2">
            <a:extLst>
              <a:ext uri="{FF2B5EF4-FFF2-40B4-BE49-F238E27FC236}">
                <a16:creationId xmlns:a16="http://schemas.microsoft.com/office/drawing/2014/main" id="{1F6B6F85-C269-57C1-DF70-00E394B7009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lv-LV" dirty="0"/>
              <a:t>Vārds, uzvārds, amats, organizācija</a:t>
            </a:r>
          </a:p>
        </p:txBody>
      </p:sp>
      <p:sp>
        <p:nvSpPr>
          <p:cNvPr id="4" name="Kājenes vietturis 3">
            <a:extLst>
              <a:ext uri="{FF2B5EF4-FFF2-40B4-BE49-F238E27FC236}">
                <a16:creationId xmlns:a16="http://schemas.microsoft.com/office/drawing/2014/main" id="{2AA0E848-48A5-27D2-6C23-64A100BCFF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v-LV"/>
              <a:t>Latvijas Universitātes Juridiskās fakultātes 9. starptautiskā zinātniskā konference «</a:t>
            </a:r>
            <a:r>
              <a:rPr lang="lv-LV" b="1"/>
              <a:t>Brīvības robežu pārskatīšana, dzīvojot apdraudējumu apstākļos</a:t>
            </a:r>
            <a:r>
              <a:rPr lang="lv-LV"/>
              <a:t>»</a:t>
            </a:r>
          </a:p>
          <a:p>
            <a:r>
              <a:rPr lang="lv-LV"/>
              <a:t>9.-10. novembris, 2023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7724267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atura vietturis 1">
            <a:extLst>
              <a:ext uri="{FF2B5EF4-FFF2-40B4-BE49-F238E27FC236}">
                <a16:creationId xmlns:a16="http://schemas.microsoft.com/office/drawing/2014/main" id="{D044A5D1-676C-7F66-7F23-B0C6654CB8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v-LV" dirty="0"/>
              <a:t>Teksts</a:t>
            </a:r>
          </a:p>
          <a:p>
            <a:r>
              <a:rPr lang="lv-LV" dirty="0"/>
              <a:t>Teksts</a:t>
            </a:r>
          </a:p>
          <a:p>
            <a:r>
              <a:rPr lang="lv-LV" dirty="0"/>
              <a:t>Teksts</a:t>
            </a:r>
          </a:p>
          <a:p>
            <a:r>
              <a:rPr lang="lv-LV" dirty="0"/>
              <a:t>Teksts</a:t>
            </a:r>
          </a:p>
        </p:txBody>
      </p:sp>
      <p:sp>
        <p:nvSpPr>
          <p:cNvPr id="3" name="Kājenes vietturis 2">
            <a:extLst>
              <a:ext uri="{FF2B5EF4-FFF2-40B4-BE49-F238E27FC236}">
                <a16:creationId xmlns:a16="http://schemas.microsoft.com/office/drawing/2014/main" id="{DA385ECF-C08B-D866-3143-F2EEE5D1EB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v-LV"/>
              <a:t>Latvijas Universitātes Juridiskās fakultātes 9. starptautiskā zinātniskā konference «</a:t>
            </a:r>
            <a:r>
              <a:rPr lang="lv-LV" b="1"/>
              <a:t>Brīvības robežu pārskatīšana, dzīvojot apdraudējumu apstākļos</a:t>
            </a:r>
            <a:r>
              <a:rPr lang="lv-LV"/>
              <a:t>»</a:t>
            </a:r>
          </a:p>
          <a:p>
            <a:r>
              <a:rPr lang="lv-LV"/>
              <a:t>9.-10. novembris, 2023</a:t>
            </a:r>
            <a:endParaRPr lang="lv-LV" dirty="0"/>
          </a:p>
        </p:txBody>
      </p:sp>
      <p:sp>
        <p:nvSpPr>
          <p:cNvPr id="4" name="Virsraksts 3">
            <a:extLst>
              <a:ext uri="{FF2B5EF4-FFF2-40B4-BE49-F238E27FC236}">
                <a16:creationId xmlns:a16="http://schemas.microsoft.com/office/drawing/2014/main" id="{E937FCF3-8412-E3EA-B0F9-C6DE715C5D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Virsraksts</a:t>
            </a:r>
          </a:p>
        </p:txBody>
      </p:sp>
    </p:spTree>
    <p:extLst>
      <p:ext uri="{BB962C8B-B14F-4D97-AF65-F5344CB8AC3E}">
        <p14:creationId xmlns:p14="http://schemas.microsoft.com/office/powerpoint/2010/main" val="14658709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5F5C241A-5E9E-DF1F-900A-B5128A628A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Virsraksts</a:t>
            </a:r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B0C6CBCC-D726-129C-8816-8C4EF811C9ED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lv-LV" dirty="0"/>
              <a:t>Teksts</a:t>
            </a:r>
          </a:p>
          <a:p>
            <a:r>
              <a:rPr lang="lv-LV" dirty="0"/>
              <a:t>Teksts</a:t>
            </a:r>
          </a:p>
          <a:p>
            <a:r>
              <a:rPr lang="lv-LV" dirty="0"/>
              <a:t>Teksts</a:t>
            </a:r>
          </a:p>
          <a:p>
            <a:endParaRPr lang="lv-LV" dirty="0"/>
          </a:p>
        </p:txBody>
      </p:sp>
      <p:sp>
        <p:nvSpPr>
          <p:cNvPr id="5" name="Kājenes vietturis 4">
            <a:extLst>
              <a:ext uri="{FF2B5EF4-FFF2-40B4-BE49-F238E27FC236}">
                <a16:creationId xmlns:a16="http://schemas.microsoft.com/office/drawing/2014/main" id="{17598FC7-1029-7450-B4FD-45114D770B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v-LV"/>
              <a:t>Latvijas Universitātes Juridiskās fakultātes 9. starptautiskā zinātniskā konference «</a:t>
            </a:r>
            <a:r>
              <a:rPr lang="lv-LV" b="1"/>
              <a:t>Brīvības robežu pārskatīšana, dzīvojot apdraudējumu apstākļos</a:t>
            </a:r>
            <a:r>
              <a:rPr lang="lv-LV"/>
              <a:t>»</a:t>
            </a:r>
          </a:p>
          <a:p>
            <a:r>
              <a:rPr lang="lv-LV"/>
              <a:t>9.-10. novembris, 2023</a:t>
            </a:r>
            <a:endParaRPr lang="lv-LV" dirty="0"/>
          </a:p>
        </p:txBody>
      </p:sp>
      <p:sp>
        <p:nvSpPr>
          <p:cNvPr id="6" name="Satura vietturis 5">
            <a:extLst>
              <a:ext uri="{FF2B5EF4-FFF2-40B4-BE49-F238E27FC236}">
                <a16:creationId xmlns:a16="http://schemas.microsoft.com/office/drawing/2014/main" id="{0AAE9D44-99D6-27B1-58C2-53DB5FB5570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26700296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ājenes vietturis 1">
            <a:extLst>
              <a:ext uri="{FF2B5EF4-FFF2-40B4-BE49-F238E27FC236}">
                <a16:creationId xmlns:a16="http://schemas.microsoft.com/office/drawing/2014/main" id="{D50ACAFD-578F-8563-0390-EC39F088CC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v-LV"/>
              <a:t>Latvijas Universitātes Juridiskās fakultātes 9. starptautiskā zinātniskā konference «</a:t>
            </a:r>
            <a:r>
              <a:rPr lang="lv-LV" b="1"/>
              <a:t>Brīvības robežu pārskatīšana, dzīvojot apdraudējumu apstākļos</a:t>
            </a:r>
            <a:r>
              <a:rPr lang="lv-LV"/>
              <a:t>»</a:t>
            </a:r>
          </a:p>
          <a:p>
            <a:r>
              <a:rPr lang="lv-LV"/>
              <a:t>9.-10. novembris, 2023</a:t>
            </a:r>
            <a:endParaRPr lang="lv-LV" dirty="0"/>
          </a:p>
        </p:txBody>
      </p:sp>
      <p:sp>
        <p:nvSpPr>
          <p:cNvPr id="3" name="Virsraksts 2">
            <a:extLst>
              <a:ext uri="{FF2B5EF4-FFF2-40B4-BE49-F238E27FC236}">
                <a16:creationId xmlns:a16="http://schemas.microsoft.com/office/drawing/2014/main" id="{52A9BB75-FAFC-3E53-AAE1-EA407A3736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Teksts</a:t>
            </a:r>
          </a:p>
        </p:txBody>
      </p:sp>
    </p:spTree>
    <p:extLst>
      <p:ext uri="{BB962C8B-B14F-4D97-AF65-F5344CB8AC3E}">
        <p14:creationId xmlns:p14="http://schemas.microsoft.com/office/powerpoint/2010/main" val="1003017403"/>
      </p:ext>
    </p:extLst>
  </p:cSld>
  <p:clrMapOvr>
    <a:masterClrMapping/>
  </p:clrMapOvr>
</p:sld>
</file>

<file path=ppt/theme/theme1.xml><?xml version="1.0" encoding="utf-8"?>
<a:theme xmlns:a="http://schemas.openxmlformats.org/drawingml/2006/main" name="Citāti">
  <a:themeElements>
    <a:clrScheme name="Zils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Citāti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malkas cietās daļiņa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ācija1" id="{3AD478B6-33EB-424D-9A9C-8FC96781DA8E}" vid="{3DE86CAC-5458-4653-8E32-2F4C1051BE82}"/>
    </a:ext>
  </a:extLst>
</a:theme>
</file>

<file path=ppt/theme/theme2.xml><?xml version="1.0" encoding="utf-8"?>
<a:theme xmlns:a="http://schemas.openxmlformats.org/drawingml/2006/main" name="Office dizai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LU_JF_konference-2023</Template>
  <TotalTime>4</TotalTime>
  <Words>119</Words>
  <Application>Microsoft Office PowerPoint</Application>
  <PresentationFormat>Slaidrāde ekrānā (16:9)</PresentationFormat>
  <Paragraphs>20</Paragraphs>
  <Slides>4</Slides>
  <Notes>0</Notes>
  <HiddenSlides>0</HiddenSlides>
  <MMClips>0</MMClips>
  <ScaleCrop>false</ScaleCrop>
  <HeadingPairs>
    <vt:vector size="6" baseType="variant">
      <vt:variant>
        <vt:lpstr>Lietotie fonti</vt:lpstr>
      </vt:variant>
      <vt:variant>
        <vt:i4>3</vt:i4>
      </vt:variant>
      <vt:variant>
        <vt:lpstr>Dizains</vt:lpstr>
      </vt:variant>
      <vt:variant>
        <vt:i4>1</vt:i4>
      </vt:variant>
      <vt:variant>
        <vt:lpstr>Slaidu virsraksti</vt:lpstr>
      </vt:variant>
      <vt:variant>
        <vt:i4>4</vt:i4>
      </vt:variant>
    </vt:vector>
  </HeadingPairs>
  <TitlesOfParts>
    <vt:vector size="8" baseType="lpstr">
      <vt:lpstr>Calibri</vt:lpstr>
      <vt:lpstr>Century Gothic</vt:lpstr>
      <vt:lpstr>Wingdings 2</vt:lpstr>
      <vt:lpstr>Citāti</vt:lpstr>
      <vt:lpstr>Referāta tēma</vt:lpstr>
      <vt:lpstr>Virsraksts</vt:lpstr>
      <vt:lpstr>Virsraksts</vt:lpstr>
      <vt:lpstr>Teksts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Referāta tēma</dc:title>
  <dc:creator>Aivis Beķeris</dc:creator>
  <cp:lastModifiedBy>Aivis Beķeris</cp:lastModifiedBy>
  <cp:revision>2</cp:revision>
  <dcterms:created xsi:type="dcterms:W3CDTF">2023-09-29T11:48:51Z</dcterms:created>
  <dcterms:modified xsi:type="dcterms:W3CDTF">2023-10-03T12:05:43Z</dcterms:modified>
</cp:coreProperties>
</file>